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0.43390804597701149</c:v>
                </c:pt>
                <c:pt idx="1">
                  <c:v>0.56034482758620685</c:v>
                </c:pt>
                <c:pt idx="2">
                  <c:v>2.8735632183908041E-3</c:v>
                </c:pt>
                <c:pt idx="3">
                  <c:v>2.8735632183908041E-3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Sheet1!$G$2:$G$3</c:f>
              <c:numCache>
                <c:formatCode>0.0;;</c:formatCode>
                <c:ptCount val="2"/>
                <c:pt idx="0">
                  <c:v>6.3361384962579548</c:v>
                </c:pt>
                <c:pt idx="1">
                  <c:v>6.3361384962579548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3.6638615037420452</c:v>
                </c:pt>
                <c:pt idx="1">
                  <c:v>3.6638615037420452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Sheet1!$G$2:$G$3</c:f>
              <c:numCache>
                <c:formatCode>0.0;;</c:formatCode>
                <c:ptCount val="2"/>
                <c:pt idx="0">
                  <c:v>8.5569493550100155</c:v>
                </c:pt>
                <c:pt idx="1">
                  <c:v>8.5569493550100155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1.4430506449899845</c:v>
                </c:pt>
                <c:pt idx="1">
                  <c:v>1.4430506449899845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Sheet1!$G$2:$G$3</c:f>
              <c:numCache>
                <c:formatCode>0.0;;</c:formatCode>
                <c:ptCount val="2"/>
                <c:pt idx="0">
                  <c:v>9.2968286275943601</c:v>
                </c:pt>
                <c:pt idx="1">
                  <c:v>9.2968286275943601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0.70317137240563987</c:v>
                </c:pt>
                <c:pt idx="1">
                  <c:v>0.70317137240563987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Sheet1!$G$2:$G$3</c:f>
              <c:numCache>
                <c:formatCode>0.0;;</c:formatCode>
                <c:ptCount val="2"/>
                <c:pt idx="0">
                  <c:v>4.2064376814060074</c:v>
                </c:pt>
                <c:pt idx="1">
                  <c:v>4.2064376814060074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5.7935623185939926</c:v>
                </c:pt>
                <c:pt idx="1">
                  <c:v>5.7935623185939926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Sheet1!$G$2:$G$3</c:f>
              <c:numCache>
                <c:formatCode>0.0;;</c:formatCode>
                <c:ptCount val="2"/>
                <c:pt idx="0">
                  <c:v>7.0806664292564641</c:v>
                </c:pt>
                <c:pt idx="1">
                  <c:v>7.0806664292564641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The Whittington Hospital (49)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2.9193335707435359</c:v>
                </c:pt>
                <c:pt idx="1">
                  <c:v>2.9193335707435359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Sheet1!$E$2:$E$3</c:f>
              <c:numCache>
                <c:formatCode>0.0;;</c:formatCode>
                <c:ptCount val="2"/>
                <c:pt idx="0">
                  <c:v>8.3421162584340127</c:v>
                </c:pt>
                <c:pt idx="1">
                  <c:v>8.3421162584340127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(333)</c:v>
                </c:pt>
                <c:pt idx="1">
                  <c:v>The Whittington Hospital (333)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1.6578837415659873</c:v>
                </c:pt>
                <c:pt idx="1">
                  <c:v>1.6578837415659873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Sheet1!$G$2:$G$3</c:f>
              <c:numCache>
                <c:formatCode>0.0;;</c:formatCode>
                <c:ptCount val="2"/>
                <c:pt idx="0">
                  <c:v>8.1367529713391047</c:v>
                </c:pt>
                <c:pt idx="1">
                  <c:v>8.1367529713391047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1.8632470286608953</c:v>
                </c:pt>
                <c:pt idx="1">
                  <c:v>1.8632470286608953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Sheet1!$G$2:$G$3</c:f>
              <c:numCache>
                <c:formatCode>0.0;;</c:formatCode>
                <c:ptCount val="2"/>
                <c:pt idx="0">
                  <c:v>8.1426451971983074</c:v>
                </c:pt>
                <c:pt idx="1">
                  <c:v>8.1426451971983074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The Whittington Hospital (155)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1.8573548028016926</c:v>
                </c:pt>
                <c:pt idx="1">
                  <c:v>1.8573548028016926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Sheet1!$G$2:$G$3</c:f>
              <c:numCache>
                <c:formatCode>0.0;;</c:formatCode>
                <c:ptCount val="2"/>
                <c:pt idx="0">
                  <c:v>7.6351961669875346</c:v>
                </c:pt>
                <c:pt idx="1">
                  <c:v>7.6351961669875346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The Whittington Hospital (140)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2.3648038330124654</c:v>
                </c:pt>
                <c:pt idx="1">
                  <c:v>2.3648038330124654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Sheet1!$E$2:$E$3</c:f>
              <c:numCache>
                <c:formatCode>0.0;;</c:formatCode>
                <c:ptCount val="2"/>
                <c:pt idx="0">
                  <c:v>5.0898258398479133</c:v>
                </c:pt>
                <c:pt idx="1">
                  <c:v>5.0898258398479133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The Whittington Hospital (170)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4.9101741601520867</c:v>
                </c:pt>
                <c:pt idx="1">
                  <c:v>4.9101741601520867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Sheet1!$G$2:$G$3</c:f>
              <c:numCache>
                <c:formatCode>0.0;;</c:formatCode>
                <c:ptCount val="2"/>
                <c:pt idx="0">
                  <c:v>9.3070720035461783</c:v>
                </c:pt>
                <c:pt idx="1">
                  <c:v>9.3070720035461783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The Whittington Hospital (311)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0.69292799645382175</c:v>
                </c:pt>
                <c:pt idx="1">
                  <c:v>0.69292799645382175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Sheet1!$G$2:$G$3</c:f>
              <c:numCache>
                <c:formatCode>0.0;;</c:formatCode>
                <c:ptCount val="2"/>
                <c:pt idx="0">
                  <c:v>8.6609712128354737</c:v>
                </c:pt>
                <c:pt idx="1">
                  <c:v>8.6609712128354737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1.3390287871645263</c:v>
                </c:pt>
                <c:pt idx="1">
                  <c:v>1.3390287871645263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Sheet1!$G$2:$G$3</c:f>
              <c:numCache>
                <c:formatCode>0.0;;</c:formatCode>
                <c:ptCount val="2"/>
                <c:pt idx="0">
                  <c:v>9.0935382545819916</c:v>
                </c:pt>
                <c:pt idx="1">
                  <c:v>9.0935382545819916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0.90646174541800839</c:v>
                </c:pt>
                <c:pt idx="1">
                  <c:v>0.90646174541800839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Sheet1!$G$2:$G$3</c:f>
              <c:numCache>
                <c:formatCode>0.0;;</c:formatCode>
                <c:ptCount val="2"/>
                <c:pt idx="0">
                  <c:v>8.8299797470775285</c:v>
                </c:pt>
                <c:pt idx="1">
                  <c:v>8.8299797470775285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The Whittington Hospital (343)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1.1700202529224715</c:v>
                </c:pt>
                <c:pt idx="1">
                  <c:v>1.1700202529224715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Sheet1!$G$2:$G$3</c:f>
              <c:numCache>
                <c:formatCode>0.0;;</c:formatCode>
                <c:ptCount val="2"/>
                <c:pt idx="0">
                  <c:v>8.5198313958882022</c:v>
                </c:pt>
                <c:pt idx="1">
                  <c:v>8.5198313958882022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1.4801686041117978</c:v>
                </c:pt>
                <c:pt idx="1">
                  <c:v>1.4801686041117978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Sheet1!$G$2:$G$3</c:f>
              <c:numCache>
                <c:formatCode>0.0;;</c:formatCode>
                <c:ptCount val="2"/>
                <c:pt idx="0">
                  <c:v>8.8395225701999323</c:v>
                </c:pt>
                <c:pt idx="1">
                  <c:v>8.8395225701999323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1.1604774298000677</c:v>
                </c:pt>
                <c:pt idx="1">
                  <c:v>1.1604774298000677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Sheet1!$G$2:$G$3</c:f>
              <c:numCache>
                <c:formatCode>0.0;;</c:formatCode>
                <c:ptCount val="2"/>
                <c:pt idx="0">
                  <c:v>8.4864900424890699</c:v>
                </c:pt>
                <c:pt idx="1">
                  <c:v>8.4864900424890699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Whittington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1.5135099575109301</c:v>
                </c:pt>
                <c:pt idx="1">
                  <c:v>1.5135099575109301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Sheet1!$G$2:$G$3</c:f>
              <c:numCache>
                <c:formatCode>0.0;;</c:formatCode>
                <c:ptCount val="2"/>
                <c:pt idx="0">
                  <c:v>7.5074175816236046</c:v>
                </c:pt>
                <c:pt idx="1">
                  <c:v>7.5074175816236046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The Whittington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2.4925824183763954</c:v>
                </c:pt>
                <c:pt idx="1">
                  <c:v>2.4925824183763954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Sheet1!$G$2:$G$3</c:f>
              <c:numCache>
                <c:formatCode>0.0;;</c:formatCode>
                <c:ptCount val="2"/>
                <c:pt idx="0">
                  <c:v>7.8726743200397014</c:v>
                </c:pt>
                <c:pt idx="1">
                  <c:v>7.8726743200397014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The Whittington Hospital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2.1273256799602986</c:v>
                </c:pt>
                <c:pt idx="1">
                  <c:v>2.1273256799602986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Sheet1!$G$2:$G$3</c:f>
              <c:numCache>
                <c:formatCode>0.0;;</c:formatCode>
                <c:ptCount val="2"/>
                <c:pt idx="0">
                  <c:v>7.0900763300202154</c:v>
                </c:pt>
                <c:pt idx="1">
                  <c:v>7.0900763300202154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(324)</c:v>
                </c:pt>
                <c:pt idx="1">
                  <c:v>The Whittington Hospital (324)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2.9099236699797846</c:v>
                </c:pt>
                <c:pt idx="1">
                  <c:v>2.9099236699797846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6.1998952447404623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Sheet1!$G$2:$G$3</c:f>
              <c:numCache>
                <c:formatCode>0.0;;</c:formatCode>
                <c:ptCount val="2"/>
                <c:pt idx="0">
                  <c:v>8.9603665814075111</c:v>
                </c:pt>
                <c:pt idx="1">
                  <c:v>8.9603665814075111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1.0396334185924889</c:v>
                </c:pt>
                <c:pt idx="1">
                  <c:v>1.0396334185924889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Sheet1!$G$2:$G$3</c:f>
              <c:numCache>
                <c:formatCode>0.0;;</c:formatCode>
                <c:ptCount val="2"/>
                <c:pt idx="0">
                  <c:v>7.3432033801165231</c:v>
                </c:pt>
                <c:pt idx="1">
                  <c:v>7.3432033801165231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Whittington Hospital (298)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2.6567966198834769</c:v>
                </c:pt>
                <c:pt idx="1">
                  <c:v>2.6567966198834769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Sheet1!$F$2:$F$3</c:f>
              <c:numCache>
                <c:formatCode>0.0;;</c:formatCode>
                <c:ptCount val="2"/>
                <c:pt idx="0">
                  <c:v>0</c:v>
                </c:pt>
                <c:pt idx="1">
                  <c:v>9.3075044866180612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Sheet1!$G$2:$G$3</c:f>
              <c:numCache>
                <c:formatCode>0.0;;</c:formatCode>
                <c:ptCount val="2"/>
                <c:pt idx="0">
                  <c:v>9.3075044866180612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0.69249551338193882</c:v>
                </c:pt>
                <c:pt idx="1">
                  <c:v>0.69249551338193882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Sheet1!$G$2:$G$3</c:f>
              <c:numCache>
                <c:formatCode>0.0;;</c:formatCode>
                <c:ptCount val="2"/>
                <c:pt idx="0">
                  <c:v>9.0036587658436549</c:v>
                </c:pt>
                <c:pt idx="1">
                  <c:v>9.0036587658436549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Whittington Hospital (290)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0.99634123415634512</c:v>
                </c:pt>
                <c:pt idx="1">
                  <c:v>0.99634123415634512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Sheet1!$G$2:$G$3</c:f>
              <c:numCache>
                <c:formatCode>0.0;;</c:formatCode>
                <c:ptCount val="2"/>
                <c:pt idx="0">
                  <c:v>8.1201718755233134</c:v>
                </c:pt>
                <c:pt idx="1">
                  <c:v>8.1201718755233134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(321)</c:v>
                </c:pt>
                <c:pt idx="1">
                  <c:v>The Whittington Hospital (321)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1.8798281244766866</c:v>
                </c:pt>
                <c:pt idx="1">
                  <c:v>1.8798281244766866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Sheet1!$D$2:$D$3</c:f>
              <c:numCache>
                <c:formatCode>0.0;;</c:formatCode>
                <c:ptCount val="2"/>
                <c:pt idx="0">
                  <c:v>7.5090719741423344</c:v>
                </c:pt>
                <c:pt idx="1">
                  <c:v>7.5090719741423344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Whittington Hospital (40)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Sheet1!$D$2:$D$3</c:f>
              <c:numCache>
                <c:formatCode>0.0;;</c:formatCode>
                <c:ptCount val="2"/>
                <c:pt idx="0">
                  <c:v>6.8846268637800883</c:v>
                </c:pt>
                <c:pt idx="1">
                  <c:v>6.8846268637800883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The Whittington Hospital (38)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Sheet1!$D$2:$D$3</c:f>
              <c:numCache>
                <c:formatCode>0.0;;</c:formatCode>
                <c:ptCount val="2"/>
                <c:pt idx="0">
                  <c:v>8.239105512318492</c:v>
                </c:pt>
                <c:pt idx="1">
                  <c:v>8.239105512318492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The Whittington Hospital (84)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Sheet1!$D$2:$D$3</c:f>
              <c:numCache>
                <c:formatCode>0.0;;</c:formatCode>
                <c:ptCount val="2"/>
                <c:pt idx="0">
                  <c:v>7.5808027017270936</c:v>
                </c:pt>
                <c:pt idx="1">
                  <c:v>7.5808027017270936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The Whittington Hospital (61)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0.1943999395462721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0.69190004723826215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0.19289656016136547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2.0138126149469997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0.19289656016136547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0.69190004723826259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0.48159076571212101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5.3198112017834456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Whittington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Sheet1!$G$2:$G$3</c:f>
              <c:numCache>
                <c:formatCode>0.0;;</c:formatCode>
                <c:ptCount val="2"/>
                <c:pt idx="0">
                  <c:v>6.6685606057119688</c:v>
                </c:pt>
                <c:pt idx="1">
                  <c:v>6.6685606057119688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The Whittington Hospital (329)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3.3314393942880312</c:v>
                </c:pt>
                <c:pt idx="1">
                  <c:v>3.3314393942880312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Sheet1!$G$2:$G$3</c:f>
              <c:numCache>
                <c:formatCode>0.0;;</c:formatCode>
                <c:ptCount val="2"/>
                <c:pt idx="0">
                  <c:v>5.9631894476880918</c:v>
                </c:pt>
                <c:pt idx="1">
                  <c:v>5.9631894476880918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(240)</c:v>
                </c:pt>
                <c:pt idx="1">
                  <c:v>The Whittington Hospital (240)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4.0368105523119082</c:v>
                </c:pt>
                <c:pt idx="1">
                  <c:v>4.0368105523119082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Sheet1!$G$2:$G$3</c:f>
              <c:numCache>
                <c:formatCode>0.0;;</c:formatCode>
                <c:ptCount val="2"/>
                <c:pt idx="0">
                  <c:v>7.5071439007184111</c:v>
                </c:pt>
                <c:pt idx="1">
                  <c:v>7.5071439007184111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The Whittington Hospital (150)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2.4928560992815889</c:v>
                </c:pt>
                <c:pt idx="1">
                  <c:v>2.4928560992815889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Sheet1!$G$2:$G$3</c:f>
              <c:numCache>
                <c:formatCode>0.0;;</c:formatCode>
                <c:ptCount val="2"/>
                <c:pt idx="0">
                  <c:v>7.1184221782479087</c:v>
                </c:pt>
                <c:pt idx="1">
                  <c:v>7.1184221782479087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The Whittington Hospital (339)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2.8815778217520913</c:v>
                </c:pt>
                <c:pt idx="1">
                  <c:v>2.8815778217520913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Sheet1!$G$2:$G$3</c:f>
              <c:numCache>
                <c:formatCode>0.0;;</c:formatCode>
                <c:ptCount val="2"/>
                <c:pt idx="0">
                  <c:v>8.1948122722662333</c:v>
                </c:pt>
                <c:pt idx="1">
                  <c:v>8.1948122722662333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Whittington Hospital (318)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1.8051877277337667</c:v>
                </c:pt>
                <c:pt idx="1">
                  <c:v>1.8051877277337667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Sheet1!$G$2:$G$3</c:f>
              <c:numCache>
                <c:formatCode>0.0;;</c:formatCode>
                <c:ptCount val="2"/>
                <c:pt idx="0">
                  <c:v>8.8815610123556805</c:v>
                </c:pt>
                <c:pt idx="1">
                  <c:v>8.8815610123556805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The Whittington Hospital (254)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1.1184389876443195</c:v>
                </c:pt>
                <c:pt idx="1">
                  <c:v>1.1184389876443195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Sheet1!$H$2:$H$3</c:f>
              <c:numCache>
                <c:formatCode>0.0;;</c:formatCode>
                <c:ptCount val="2"/>
                <c:pt idx="0">
                  <c:v>5.162951171446208</c:v>
                </c:pt>
                <c:pt idx="1">
                  <c:v>5.162951171446208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(292)</c:v>
                </c:pt>
                <c:pt idx="1">
                  <c:v>The Whittington Hospital (292)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4.837048828553792</c:v>
                </c:pt>
                <c:pt idx="1">
                  <c:v>4.837048828553792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Sheet1!$G$2:$G$3</c:f>
              <c:numCache>
                <c:formatCode>0.0;;</c:formatCode>
                <c:ptCount val="2"/>
                <c:pt idx="0">
                  <c:v>6.5489550520256374</c:v>
                </c:pt>
                <c:pt idx="1">
                  <c:v>6.5489550520256374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The Whittington Hospital (315)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3.4510449479743626</c:v>
                </c:pt>
                <c:pt idx="1">
                  <c:v>3.4510449479743626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Sheet1!$G$2:$G$3</c:f>
              <c:numCache>
                <c:formatCode>0.0;;</c:formatCode>
                <c:ptCount val="2"/>
                <c:pt idx="0">
                  <c:v>7.4040691488006836</c:v>
                </c:pt>
                <c:pt idx="1">
                  <c:v>7.4040691488006836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The Whittington Hospital (294)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2.5959308511993164</c:v>
                </c:pt>
                <c:pt idx="1">
                  <c:v>2.5959308511993164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0.12179013001473216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0.60365098000775053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0.16829338001394056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1.7569589182960517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0.16829338001394056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0.60365098000774875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1.1014033338399702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6.2551064270535983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Sheet1!$G$2:$G$3</c:f>
              <c:numCache>
                <c:formatCode>0.0;;</c:formatCode>
                <c:ptCount val="2"/>
                <c:pt idx="0">
                  <c:v>8.2647862202549014</c:v>
                </c:pt>
                <c:pt idx="1">
                  <c:v>8.2647862202549014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The Whittington Hospital (202)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1.7352137797450986</c:v>
                </c:pt>
                <c:pt idx="1">
                  <c:v>1.7352137797450986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Sheet1!$G$2:$G$3</c:f>
              <c:numCache>
                <c:formatCode>0.0;;</c:formatCode>
                <c:ptCount val="2"/>
                <c:pt idx="0">
                  <c:v>6.2180393390561539</c:v>
                </c:pt>
                <c:pt idx="1">
                  <c:v>6.2180393390561539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The Whittington Hospital (237)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3.7819606609438461</c:v>
                </c:pt>
                <c:pt idx="1">
                  <c:v>3.7819606609438461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Sheet1!$G$2:$G$3</c:f>
              <c:numCache>
                <c:formatCode>0.0;;</c:formatCode>
                <c:ptCount val="2"/>
                <c:pt idx="0">
                  <c:v>8.9880202061542338</c:v>
                </c:pt>
                <c:pt idx="1">
                  <c:v>8.9880202061542338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The Whittington Hospital (345)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1.0119797938457662</c:v>
                </c:pt>
                <c:pt idx="1">
                  <c:v>1.0119797938457662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Sheet1!$G$2:$G$3</c:f>
              <c:numCache>
                <c:formatCode>0.0;;</c:formatCode>
                <c:ptCount val="2"/>
                <c:pt idx="0">
                  <c:v>9.1208161373881769</c:v>
                </c:pt>
                <c:pt idx="1">
                  <c:v>9.1208161373881769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(342)</c:v>
                </c:pt>
                <c:pt idx="1">
                  <c:v>The Whittington Hospital (342)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0.87918386261182313</c:v>
                </c:pt>
                <c:pt idx="1">
                  <c:v>0.87918386261182313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Sheet1!$G$2:$G$3</c:f>
              <c:numCache>
                <c:formatCode>0.0;;</c:formatCode>
                <c:ptCount val="2"/>
                <c:pt idx="0">
                  <c:v>7.9414626182890151</c:v>
                </c:pt>
                <c:pt idx="1">
                  <c:v>7.9414626182890151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The Whittington Hospital (346)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2.0585373817109849</c:v>
                </c:pt>
                <c:pt idx="1">
                  <c:v>2.0585373817109849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7.199870992061669</c:v>
                </c:pt>
                <c:pt idx="1">
                  <c:v>6.3178867878981659</c:v>
                </c:pt>
                <c:pt idx="2">
                  <c:v>5.9916349809291978</c:v>
                </c:pt>
                <c:pt idx="3">
                  <c:v>5.938504118919437</c:v>
                </c:pt>
                <c:pt idx="4">
                  <c:v>6.2551064270535983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6.0148483525774248</c:v>
                </c:pt>
                <c:pt idx="1">
                  <c:v>6.3361384962579548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8.190259892477302</c:v>
                </c:pt>
                <c:pt idx="1">
                  <c:v>8.4260318950171804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7.980977760872368</c:v>
                </c:pt>
                <c:pt idx="1">
                  <c:v>8.5569493550100155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9.2585386715317277</c:v>
                </c:pt>
                <c:pt idx="1">
                  <c:v>9.2968286275943601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0.4383454614850546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0.150046701666251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1.5664661951146792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0.15004670166625012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0.53820202850676502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0.11359980791685587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7.7303182265716943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4.1075252762888059</c:v>
                </c:pt>
                <c:pt idx="1">
                  <c:v>4.2064376814060074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6.7910750150925212</c:v>
                </c:pt>
                <c:pt idx="1">
                  <c:v>6.2057890448193298</c:v>
                </c:pt>
                <c:pt idx="2">
                  <c:v>6.099508711522577</c:v>
                </c:pt>
                <c:pt idx="3">
                  <c:v>7.1155219937292884</c:v>
                </c:pt>
                <c:pt idx="4">
                  <c:v>7.0806664292564641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8.597128620852116</c:v>
                </c:pt>
                <c:pt idx="1">
                  <c:v>8.5448934580632123</c:v>
                </c:pt>
                <c:pt idx="2">
                  <c:v>8.0766952837249057</c:v>
                </c:pt>
                <c:pt idx="3">
                  <c:v>8.2329651874022769</c:v>
                </c:pt>
                <c:pt idx="4">
                  <c:v>8.3421162584340127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8.1920821619363586</c:v>
                </c:pt>
                <c:pt idx="1">
                  <c:v>7.8374565648063239</c:v>
                </c:pt>
                <c:pt idx="2">
                  <c:v>7.5341406746850783</c:v>
                </c:pt>
                <c:pt idx="3">
                  <c:v>7.9980782728372963</c:v>
                </c:pt>
                <c:pt idx="4">
                  <c:v>8.1367529713391047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8.2551258886660275</c:v>
                </c:pt>
                <c:pt idx="1">
                  <c:v>8.0778235971793038</c:v>
                </c:pt>
                <c:pt idx="2">
                  <c:v>8.0341992751728011</c:v>
                </c:pt>
                <c:pt idx="3">
                  <c:v>8.3326117161417415</c:v>
                </c:pt>
                <c:pt idx="4">
                  <c:v>8.1426451971983074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9.2146422701246049</c:v>
                </c:pt>
                <c:pt idx="1">
                  <c:v>9.1074094961911314</c:v>
                </c:pt>
                <c:pt idx="2">
                  <c:v>9.1214514283168189</c:v>
                </c:pt>
                <c:pt idx="3">
                  <c:v>9.0465910213909524</c:v>
                </c:pt>
                <c:pt idx="4">
                  <c:v>9.3070720035461783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9.0007969340728096</c:v>
                </c:pt>
                <c:pt idx="1">
                  <c:v>8.6776931044577079</c:v>
                </c:pt>
                <c:pt idx="2">
                  <c:v>8.613538361238934</c:v>
                </c:pt>
                <c:pt idx="3">
                  <c:v>8.7375924967969922</c:v>
                </c:pt>
                <c:pt idx="4">
                  <c:v>8.6609712128354737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9.3095392003339636</c:v>
                </c:pt>
                <c:pt idx="1">
                  <c:v>8.8871849675267356</c:v>
                </c:pt>
                <c:pt idx="2">
                  <c:v>8.8952050894620331</c:v>
                </c:pt>
                <c:pt idx="3">
                  <c:v>8.9837409534234229</c:v>
                </c:pt>
                <c:pt idx="4">
                  <c:v>9.0935382545819916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8.6549803523380788</c:v>
                </c:pt>
                <c:pt idx="1">
                  <c:v>8.1287753035406158</c:v>
                </c:pt>
                <c:pt idx="2">
                  <c:v>8.3732346837327682</c:v>
                </c:pt>
                <c:pt idx="3">
                  <c:v>8.4557358154353928</c:v>
                </c:pt>
                <c:pt idx="4">
                  <c:v>8.8299797470775285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8.6786579297563406</c:v>
                </c:pt>
                <c:pt idx="1">
                  <c:v>8.2842994005204034</c:v>
                </c:pt>
                <c:pt idx="2">
                  <c:v>8.2328347828473234</c:v>
                </c:pt>
                <c:pt idx="3">
                  <c:v>8.4501524359923099</c:v>
                </c:pt>
                <c:pt idx="4">
                  <c:v>8.5198313958882022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0.53645751094000715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0.21902316749624617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2.2865706744620855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0.21902316749624617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0.7233941736384466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5.4943451235531127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8.8749082338090393</c:v>
                </c:pt>
                <c:pt idx="1">
                  <c:v>8.3070833740079486</c:v>
                </c:pt>
                <c:pt idx="2">
                  <c:v>8.4140705814236636</c:v>
                </c:pt>
                <c:pt idx="3">
                  <c:v>8.8225544628718175</c:v>
                </c:pt>
                <c:pt idx="4">
                  <c:v>8.8395225701999323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8.3320379549701755</c:v>
                </c:pt>
                <c:pt idx="1">
                  <c:v>7.6811104229959239</c:v>
                </c:pt>
                <c:pt idx="2">
                  <c:v>7.7593732573978089</c:v>
                </c:pt>
                <c:pt idx="3">
                  <c:v>8.3190379034475832</c:v>
                </c:pt>
                <c:pt idx="4">
                  <c:v>8.4864900424890699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7.8936325922818211</c:v>
                </c:pt>
                <c:pt idx="1">
                  <c:v>6.9213858080205144</c:v>
                </c:pt>
                <c:pt idx="2">
                  <c:v>6.6288391796769082</c:v>
                </c:pt>
                <c:pt idx="3">
                  <c:v>6.9176175033526324</c:v>
                </c:pt>
                <c:pt idx="4">
                  <c:v>7.5074175816236046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7.9199571277366321</c:v>
                </c:pt>
                <c:pt idx="1">
                  <c:v>7.2761736907242076</c:v>
                </c:pt>
                <c:pt idx="2">
                  <c:v>7.1067486984331918</c:v>
                </c:pt>
                <c:pt idx="3">
                  <c:v>7.5976496952152957</c:v>
                </c:pt>
                <c:pt idx="4">
                  <c:v>7.8726743200397014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7.2623622075948902</c:v>
                </c:pt>
                <c:pt idx="1">
                  <c:v>6.7698774642072213</c:v>
                </c:pt>
                <c:pt idx="2">
                  <c:v>6.5246542919444863</c:v>
                </c:pt>
                <c:pt idx="3">
                  <c:v>6.7559922052666339</c:v>
                </c:pt>
                <c:pt idx="4">
                  <c:v>7.0900763300202154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8.9676792457493466</c:v>
                </c:pt>
                <c:pt idx="1">
                  <c:v>8.6314562187209312</c:v>
                </c:pt>
                <c:pt idx="2">
                  <c:v>8.7942465052288057</c:v>
                </c:pt>
                <c:pt idx="3">
                  <c:v>8.9081823701967853</c:v>
                </c:pt>
                <c:pt idx="4">
                  <c:v>8.9603665814075111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7.5384748812362163</c:v>
                </c:pt>
                <c:pt idx="1">
                  <c:v>6.6530438874687556</c:v>
                </c:pt>
                <c:pt idx="2">
                  <c:v>6.7626165359198183</c:v>
                </c:pt>
                <c:pt idx="3">
                  <c:v>6.8753510318980258</c:v>
                </c:pt>
                <c:pt idx="4">
                  <c:v>7.3432033801165231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9.3914955660967721</c:v>
                </c:pt>
                <c:pt idx="1">
                  <c:v>9.1758718790397396</c:v>
                </c:pt>
                <c:pt idx="2">
                  <c:v>9.0811606032929788</c:v>
                </c:pt>
                <c:pt idx="3">
                  <c:v>9.3516310899809412</c:v>
                </c:pt>
                <c:pt idx="4">
                  <c:v>9.3075044866180612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8.7740701953923814</c:v>
                </c:pt>
                <c:pt idx="1">
                  <c:v>8.6551695240701694</c:v>
                </c:pt>
                <c:pt idx="2">
                  <c:v>8.3478630877398281</c:v>
                </c:pt>
                <c:pt idx="3">
                  <c:v>8.9933945450617063</c:v>
                </c:pt>
                <c:pt idx="4">
                  <c:v>9.0036587658436549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7.9935152235877247</c:v>
                </c:pt>
                <c:pt idx="1">
                  <c:v>7.7560028017209177</c:v>
                </c:pt>
                <c:pt idx="2">
                  <c:v>7.3094206848258407</c:v>
                </c:pt>
                <c:pt idx="3">
                  <c:v>8.058452236771565</c:v>
                </c:pt>
                <c:pt idx="4">
                  <c:v>8.1201718755233134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7.0747688112271838</c:v>
                </c:pt>
                <c:pt idx="1">
                  <c:v>6.6656264323334744</c:v>
                </c:pt>
                <c:pt idx="2">
                  <c:v>6.4240007475921006</c:v>
                </c:pt>
                <c:pt idx="3">
                  <c:v>6.5068951174255139</c:v>
                </c:pt>
                <c:pt idx="4">
                  <c:v>6.6685606057119688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5.3788625106149341</c:v>
                </c:pt>
                <c:pt idx="1">
                  <c:v>5.812958287159133</c:v>
                </c:pt>
                <c:pt idx="2">
                  <c:v>5.9631894476880918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8.223756703057262</c:v>
                </c:pt>
                <c:pt idx="1">
                  <c:v>7.7469070413602337</c:v>
                </c:pt>
                <c:pt idx="2">
                  <c:v>7.8712009747659799</c:v>
                </c:pt>
                <c:pt idx="3">
                  <c:v>8.1349359930840563</c:v>
                </c:pt>
                <c:pt idx="4">
                  <c:v>7.5071439007184111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7.3151298177081809</c:v>
                </c:pt>
                <c:pt idx="1">
                  <c:v>6.7039513139533318</c:v>
                </c:pt>
                <c:pt idx="2">
                  <c:v>6.3970641603559208</c:v>
                </c:pt>
                <c:pt idx="3">
                  <c:v>6.566474067729148</c:v>
                </c:pt>
                <c:pt idx="4">
                  <c:v>7.1184221782479087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7.77323939039153</c:v>
                </c:pt>
                <c:pt idx="1">
                  <c:v>7.8934744925416096</c:v>
                </c:pt>
                <c:pt idx="2">
                  <c:v>7.7195075081825326</c:v>
                </c:pt>
                <c:pt idx="3">
                  <c:v>7.5147613403515718</c:v>
                </c:pt>
                <c:pt idx="4">
                  <c:v>8.1948122722662333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8.7314388260889846</c:v>
                </c:pt>
                <c:pt idx="1">
                  <c:v>8.5598524033749399</c:v>
                </c:pt>
                <c:pt idx="2">
                  <c:v>8.7833292818639599</c:v>
                </c:pt>
                <c:pt idx="3">
                  <c:v>8.8815610123556805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5.2854591136772742</c:v>
                </c:pt>
                <c:pt idx="1">
                  <c:v>4.7970497989968672</c:v>
                </c:pt>
                <c:pt idx="2">
                  <c:v>4.7623929977848363</c:v>
                </c:pt>
                <c:pt idx="3">
                  <c:v>4.5315975950815854</c:v>
                </c:pt>
                <c:pt idx="4">
                  <c:v>5.162951171446208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7.0080164628695272</c:v>
                </c:pt>
                <c:pt idx="1">
                  <c:v>6.3036153970771487</c:v>
                </c:pt>
                <c:pt idx="2">
                  <c:v>6.1652702502479588</c:v>
                </c:pt>
                <c:pt idx="3">
                  <c:v>6.3595801014280253</c:v>
                </c:pt>
                <c:pt idx="4">
                  <c:v>6.5489550520256374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7.8546702364612964</c:v>
                </c:pt>
                <c:pt idx="1">
                  <c:v>6.3313352842705912</c:v>
                </c:pt>
                <c:pt idx="2">
                  <c:v>7.167844235635302</c:v>
                </c:pt>
                <c:pt idx="3">
                  <c:v>7.0147283767840412</c:v>
                </c:pt>
                <c:pt idx="4">
                  <c:v>7.4040691488006836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8.0934273762036639</c:v>
                </c:pt>
                <c:pt idx="1">
                  <c:v>7.6485194292024916</c:v>
                </c:pt>
                <c:pt idx="2">
                  <c:v>7.9129428532666228</c:v>
                </c:pt>
                <c:pt idx="3">
                  <c:v>7.7011268830341724</c:v>
                </c:pt>
                <c:pt idx="4">
                  <c:v>8.2647862202549014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8.8234307914332994</c:v>
                </c:pt>
                <c:pt idx="1">
                  <c:v>8.9880202061542338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9.0881203645666524</c:v>
                </c:pt>
                <c:pt idx="1">
                  <c:v>8.5905084487123489</c:v>
                </c:pt>
                <c:pt idx="2">
                  <c:v>8.4197564841621979</c:v>
                </c:pt>
                <c:pt idx="3">
                  <c:v>8.9043845876631114</c:v>
                </c:pt>
                <c:pt idx="4">
                  <c:v>9.1208161373881769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8.0527241732535533</c:v>
                </c:pt>
                <c:pt idx="1">
                  <c:v>7.6665446843048786</c:v>
                </c:pt>
                <c:pt idx="2">
                  <c:v>7.4935390980714391</c:v>
                </c:pt>
                <c:pt idx="3">
                  <c:v>7.9551886349979322</c:v>
                </c:pt>
                <c:pt idx="4">
                  <c:v>7.9414626182890151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7.4635955347108558</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0.75304878048780499</c:v>
                </c:pt>
                <c:pt idx="1">
                  <c:v>0.24695121951219509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0.22382516973452926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0.12771762117193175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1.3333537749553508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0.12771762117193308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0.45810992196074007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1.1096622848598656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4.2064376814060074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0.30438922145922476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0.21410930683157581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5.9692073950854407E-2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0.62317675045121845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5.9692073950854407E-2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4.5407550295312404E-2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9.2968286275943601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0.1870242890305116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0.31194312492229503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8.6967410977466741E-2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0.90792738434107889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8.6967410977464965E-2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0.31194312492229592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7.514605340771574E-2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8.5569493550100155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7.1081765732158964E-2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0.28751202848393032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8.0156203950175531E-2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0.8368193530568675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8.0156203950176419E-2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0.28751202848392943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0.32800081500968759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8.4260318950171804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3.1888459230404287E-2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0.16339885410461275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1.705860764901594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0.16339885410461275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0.58609482086712195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1.2743305955808317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6.3361384962579548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0.24282766536135547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7.7993412446311083E-2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0.81424011779036576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7.7993412446311083E-2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0.27975431863965561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0.19278668334432858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8.3421162584340127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0.22031615210125821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0.19488004707495765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2.0345199358283832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0.19488004707495854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0.69901461002809917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0.5291148670009882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7.0806664292564641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7.662298435783808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6.8965517241379309E-2</c:v>
                </c:pt>
                <c:pt idx="1">
                  <c:v>0.1235632183908046</c:v>
                </c:pt>
                <c:pt idx="2">
                  <c:v>0.27873563218390812</c:v>
                </c:pt>
                <c:pt idx="3">
                  <c:v>0.52873563218390807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0.16703218821220389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5.9052385723363798E-2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0.616498496463322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5.9052385723363798E-2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0.10383278489362269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9.3070720035461783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0.55926156568605734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0.18451606502152718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1.9263214392723755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0.18451606502152806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0.66184007634876885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0.34560741889045765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5.0898258398479133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0.46937885774169796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0.13777480670249531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1.4383493595078534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0.13777480670249531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0.49418400818529129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3.5647958100605948E-2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7.6351961669875346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0.27232962927273618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0.41021534085966582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0.11436497004603119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1.1939539989415602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0.11436497004603297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0.41021534085966493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0.32734652685594057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8.1426451971983074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0.26781085894412815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0.11336526481975717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1.1835172187614917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0.11336526481975895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0.40662950141958731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0.40918570610685556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8.1367529713391047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8.861496404831664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0.18877029285372515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7.5981744255608774E-2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0.79323858838964512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7.5981744255608774E-2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0.27253867251817532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0.1339648582813453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8.8299797470775285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0.20634654645718875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6.3316153224286964E-2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0.66101162190928875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6.3316153224286964E-2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0.22710850504634195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0.13115875834809287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9.0935382545819916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0.56321839080459768</c:v>
                </c:pt>
                <c:pt idx="1">
                  <c:v>3.4482758620689648E-2</c:v>
                </c:pt>
                <c:pt idx="2">
                  <c:v>5.7471264367816091E-2</c:v>
                </c:pt>
                <c:pt idx="3">
                  <c:v>0.14655172413793099</c:v>
                </c:pt>
                <c:pt idx="4">
                  <c:v>1.4367816091954019E-2</c:v>
                </c:pt>
                <c:pt idx="5">
                  <c:v>0.18390804597701149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0.2150443527059549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7.8553143132634062E-2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0.82008362643636801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7.8553143132634062E-2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0.28176201482657959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0.3282865707669842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8.6609712128354737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8.3383153975502022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0.23928282692854363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0.3753596865908948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0.10464747423510179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1.0925047266819892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0.10464747423510268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0.37535968659089392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0.77080552440189187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7.5074175816236046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6.4695034840983823E-2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0.29423299117021173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8.2029958097660227E-2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0.85638107948866704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8.2029958097660227E-2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0.29423299117021173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7.8581151563804852E-2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8.4864900424890699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7.9580092202458985E-2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0.20992007437836335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5.8524147263801396E-2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0.61098376217942985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5.8524147263801396E-2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0.20992007437836335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0.33981745287812082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8.8395225701999323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2.6558110786956135E-2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0.26027789101535959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7.2563530040673285E-2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0.75755291882214948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7.2563530040673285E-2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0.26027789101535959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0.36885510234604979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8.5198313958882022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0.23976608187134499</c:v>
                </c:pt>
                <c:pt idx="1">
                  <c:v>2.9239766081871339E-3</c:v>
                </c:pt>
                <c:pt idx="2">
                  <c:v>0.50584795321637432</c:v>
                </c:pt>
                <c:pt idx="3">
                  <c:v>1.461988304093567E-2</c:v>
                </c:pt>
                <c:pt idx="4">
                  <c:v>5.2631578947368418E-2</c:v>
                </c:pt>
                <c:pt idx="5">
                  <c:v>9.9415204678362568E-2</c:v>
                </c:pt>
                <c:pt idx="6">
                  <c:v>0</c:v>
                </c:pt>
                <c:pt idx="7">
                  <c:v>2.3391812865497071E-2</c:v>
                </c:pt>
                <c:pt idx="8">
                  <c:v>6.1403508771929821E-2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8.2425222485098537</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0.13005500075824283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0.36139973259259861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0.10075554343233506</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1.0518735234062291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0.10075554343233506</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0.36139973259259861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0.54460751255973427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7.3432033801165231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0.18843090524893036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6.3169700923486616E-2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0.65948268074729555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6.3169700923486616E-2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0.22658319576266983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0.28111220891106825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8.9603665814075111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8.9548328850839631E-2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0.29110994016843783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8.1159274827935945E-2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0.84729127015912287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8.1159274827936834E-2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0.29110994016843783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0.51087831715251841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7.0900763300202154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8.2284089208983779E-2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0.30330704637587402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8.4559736846588685E-2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0.88279160932577661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8.4559736846589573E-2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0.30330704637587225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0.51594653995882034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7.8726743200397014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0.25772471220383686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0.25879789085425831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7.2150917061020614E-2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0.75324529808062479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7.2150917061019726E-2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0.25879789085425919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0.60558615064974219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8.1201718755233134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0.28137990923818279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0.19947868564623228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5.5613166150598303E-2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0.58059353395172408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5.5613166150598303E-2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0.19947868564623228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0.31180677811684809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9.0036587658436549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0.14138477894135448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4.3821016993133455E-2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0.45748517623516349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4.3821016993133455E-2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0.1571814640044078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1.2420188886126837E-2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9.3075044866180612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6.8846268637800883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6.3202835369885824</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40</c:v>
                </c:pt>
                <c:pt idx="5" formatCode="0">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8.239105512318492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7.5808027017270936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7.5090719741423344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7.0847718498701724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0.26157829969094237</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9.4230936713296742E-2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0.98375755852133118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9.4230936713296742E-2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0.33799664187217449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0.71180588878106388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7.1184221782479087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0.87867761957390567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0.56708913451330467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0.15810021084567616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1.6505436839332992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0.15810021084567616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0.44756089270602928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7.5071439007184111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0.34922923804318451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0.108012262133097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1.1276326331098527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0.108012262133097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0.387428833410425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0.95600480868469262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5.9631894476880918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0.24818534127741554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9.4621980972823927E-2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0.98784000489663448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9.4621980972823039E-2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0.33939927726086783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0.4611546762242682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6.6685606057119688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0.19870273959582896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0.33477075230135078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9.3331582819398129E-2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0.97436843195878886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9.3331582819398129E-2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0.33477075230135078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1.258280708381629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6.5489550520256374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0.28231321272019194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0.11802567407712683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1.2321712276533745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0.11802567407712772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0.42334590829913665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0.36405420032139091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5.162951171446208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1.3861701272857019E-2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0.16038487415314862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4.4714103792223625E-2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0.46680887522049375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4.4714103792223625E-2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0.16038487415314862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0.15415577815145198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8.8815610123556805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0.35665642847482282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0.11252854418730518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1.1747819745279457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0.11252854418730607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0.40362827089149889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0.53391360121233689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8.1948122722662333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6.3202835369885824</c:v>
                </c:pt>
                <c:pt idx="1">
                  <c:v>5.4943451235531127</c:v>
                </c:pt>
                <c:pt idx="2">
                  <c:v>6.8846268637800883</c:v>
                </c:pt>
                <c:pt idx="3" formatCode="General">
                  <c:v>5.0898258398479133</c:v>
                </c:pt>
                <c:pt idx="4">
                  <c:v>7.5071439007184111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7.8576054915094913</c:v>
                </c:pt>
                <c:pt idx="1">
                  <c:v>6.8928339503528786</c:v>
                </c:pt>
                <c:pt idx="2">
                  <c:v>8.2813949409127652</c:v>
                </c:pt>
                <c:pt idx="3" formatCode="General">
                  <c:v>6.3030187844839478</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0.34388812651662892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0.40706677860933649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0.11348717443094625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1.1847899377394153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0.11348717443094625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0.40706677860933649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0.33083170256799299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6.2180393390561539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8.8188812998066801E-2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0.37470724544168199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0.10446557852069382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1.0906057613299307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0.1044655785206956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0.37470724544168199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0.28531626806636545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8.2647862202549014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0.53768774096076477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0.53931141640573088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0.15035599071811401</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1.5696951287658942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0.1503559907181149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0.53931141640573088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0.5560396624181454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7.4040691488006836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8.9880202061542338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0.29295539950169136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0.22418919674848148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6.2502271897129091E-2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0.65251481677013956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6.2502271897129091E-2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0.22418919674848148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0.16678557737161093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8.9880202061542338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9.1208161373881769</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5.162951171446208</c:v>
                </c:pt>
                <c:pt idx="1">
                  <c:v>7.0806664292564641</c:v>
                </c:pt>
                <c:pt idx="2">
                  <c:v>4.2064376814060074</c:v>
                </c:pt>
                <c:pt idx="3">
                  <c:v>5.9631894476880918</c:v>
                </c:pt>
                <c:pt idx="4">
                  <c:v>8.1948122722662333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4.513074126480582</c:v>
                </c:pt>
                <c:pt idx="1">
                  <c:v>6.5850200196343787</c:v>
                </c:pt>
                <c:pt idx="2">
                  <c:v>3.79949150847817</c:v>
                </c:pt>
                <c:pt idx="3">
                  <c:v>5.6369996917650518</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0.14687168825115471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0.19234258127230142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5.3623673604416666E-2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0.55982351512146167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5.3623673604416666E-2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0.19234258127230142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0.19782272093308428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9.1208161373881769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7.9414626182890151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3.5847920410315481E-2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0.28087561195519584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7.830602063930403E-2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0.81750370280225049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7.8306020639306695E-2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0.28087561195519584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0.48917318110936492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7.9414626182890151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Sheet1!$E$2:$E$3</c:f>
              <c:numCache>
                <c:formatCode>0.0;;</c:formatCode>
                <c:ptCount val="2"/>
                <c:pt idx="0">
                  <c:v>5.4943451235531127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Sheet1!$F$2:$F$3</c:f>
              <c:numCache>
                <c:formatCode>0.0;;</c:formatCode>
                <c:ptCount val="2"/>
                <c:pt idx="0">
                  <c:v>0</c:v>
                </c:pt>
                <c:pt idx="1">
                  <c:v>5.4943451235531127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The Whittington Hospital (74)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4.5056548764468873</c:v>
                </c:pt>
                <c:pt idx="1">
                  <c:v>4.5056548764468873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Sheet1!$G$2:$G$3</c:f>
              <c:numCache>
                <c:formatCode>0.0;;</c:formatCode>
                <c:ptCount val="2"/>
                <c:pt idx="0">
                  <c:v>7.7303182265716943</c:v>
                </c:pt>
                <c:pt idx="1">
                  <c:v>7.7303182265716943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The Whittington Hospital (76)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2.2696817734283057</c:v>
                </c:pt>
                <c:pt idx="1">
                  <c:v>2.2696817734283057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Sheet1!$G$2:$G$3</c:f>
              <c:numCache>
                <c:formatCode>0.0;;</c:formatCode>
                <c:ptCount val="2"/>
                <c:pt idx="0">
                  <c:v>6.2551064270535983</c:v>
                </c:pt>
                <c:pt idx="1">
                  <c:v>6.2551064270535983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The Whittington Hospital (327)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3.7448935729464017</c:v>
                </c:pt>
                <c:pt idx="1">
                  <c:v>3.7448935729464017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Sheet1!$G$2:$G$3</c:f>
              <c:numCache>
                <c:formatCode>0.0;;</c:formatCode>
                <c:ptCount val="2"/>
                <c:pt idx="0">
                  <c:v>5.3198112017834456</c:v>
                </c:pt>
                <c:pt idx="1">
                  <c:v>5.3198112017834456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The Whittington Hospital (210)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4.6801887982165544</c:v>
                </c:pt>
                <c:pt idx="1">
                  <c:v>4.6801887982165544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Sheet1!$G$2:$G$3</c:f>
              <c:numCache>
                <c:formatCode>0.0;;</c:formatCode>
                <c:ptCount val="2"/>
                <c:pt idx="0">
                  <c:v>8.4260318950171804</c:v>
                </c:pt>
                <c:pt idx="1">
                  <c:v>8.4260318950171804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The Whittington Hospital (338)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1.5739681049828196</c:v>
                </c:pt>
                <c:pt idx="1">
                  <c:v>1.5739681049828196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040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RKE | Whittington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040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RKE | Whittington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RKE | Whittington Health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Whittington Health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28984600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997845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7131202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38867149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43402159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26244815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Whittington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Whittington Health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348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medicine to take at home:</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given information about medicines they were to take at home</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8029000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37596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4604701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976754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37600177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70617601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98648195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9550099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9175672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0882411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8596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74307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81313044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4668047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8511580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66954314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12935279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965787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67485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86101743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750349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997599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1016269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76829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49563876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940071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83630453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53052051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70027981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66436073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59717678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640618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2141681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03958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5449708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90273004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02248226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9201603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61073070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778123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1960666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55545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61432358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604132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38478708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54316982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20079079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59312620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498084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7445578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5813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12339721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3443850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22709699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70414987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96159527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01429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89889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19202734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8673401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9897034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02765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20626988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49401516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75865329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29120826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6493752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36532581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3421105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3155621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045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5635179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2290409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26377918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1861885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961845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5526246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16597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16167963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4428615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68037227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83034154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49130800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22488037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201559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7612939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13255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24381301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76505606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2820731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227337194"/>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7803177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62153179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011474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2270661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5592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24676309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891303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95039253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086061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719607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66364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8099318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2010176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10105843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7999458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22390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37299686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8094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647907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5527079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893487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1615969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35414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0910052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6353539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62352891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3283257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377971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2924004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3697798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8026135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315933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4802893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3378412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4181358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5718465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7178024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8051540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3191690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8529091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4797267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596952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632879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5990869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447827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810609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838135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2396957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14646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3549705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71722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80779335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24888453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07658490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50516976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8315778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2292498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048357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3063735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0096856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4120325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1652221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1560522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5529338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0274555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9555290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4599457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05541655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8259149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8760288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800326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2742109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074471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1717161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54175194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77220732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06209585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2599449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8555976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96672164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8424097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865329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905539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983693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34282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9520447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197763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3587102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5229173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8484331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707993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1852543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4558905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22505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868717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505307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590650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5864119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65603112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51666395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965933251"/>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96637532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11322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598122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866516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911270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030289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31018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43675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692936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49073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73485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69997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94435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394544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10915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20673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54854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996307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613767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855010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1167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035250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111237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823210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8010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618878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80196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88068602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63961897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92493264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78552270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26339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53501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83746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726708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011207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87920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815908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27960871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14725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0774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594401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392139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61858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94095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349998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560198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373561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2294985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5944433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0963394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05652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80786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10901</TotalTime>
  <Words>15924</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Whittington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2025-08-03T16:34:50Z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